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66" r:id="rId6"/>
    <p:sldId id="259" r:id="rId7"/>
    <p:sldId id="267" r:id="rId8"/>
    <p:sldId id="27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- Ольга Васильевна Смирнов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00100" y="1643050"/>
            <a:ext cx="7000924" cy="30003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</a:rPr>
              <a:t>Нацональные</a:t>
            </a:r>
            <a:r>
              <a:rPr lang="ru-RU" sz="2800" b="1" dirty="0" smtClean="0">
                <a:solidFill>
                  <a:srgbClr val="FF0000"/>
                </a:solidFill>
              </a:rPr>
              <a:t> подвижные игры, как фактор </a:t>
            </a:r>
            <a:r>
              <a:rPr lang="ru-RU" sz="2800" b="1" dirty="0" err="1" smtClean="0">
                <a:solidFill>
                  <a:srgbClr val="FF0000"/>
                </a:solidFill>
              </a:rPr>
              <a:t>здоровьесбережения</a:t>
            </a:r>
            <a:r>
              <a:rPr lang="ru-RU" sz="2800" b="1" dirty="0" smtClean="0">
                <a:solidFill>
                  <a:srgbClr val="FF0000"/>
                </a:solidFill>
              </a:rPr>
              <a:t> в ДОУ 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86182" y="4714884"/>
            <a:ext cx="4786346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Подготовила: воспитатель осетинского языка </a:t>
            </a:r>
            <a:r>
              <a:rPr lang="ru-RU" b="1" dirty="0" err="1" smtClean="0">
                <a:solidFill>
                  <a:srgbClr val="002060"/>
                </a:solidFill>
              </a:rPr>
              <a:t>Джидзалова</a:t>
            </a:r>
            <a:r>
              <a:rPr lang="ru-RU" b="1" dirty="0" smtClean="0">
                <a:solidFill>
                  <a:srgbClr val="002060"/>
                </a:solidFill>
              </a:rPr>
              <a:t> Т.К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0"/>
            <a:ext cx="7429552" cy="21431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Муниципальное бюджетное  дошкольное образовательное учреждение «Детский </a:t>
            </a:r>
            <a:r>
              <a:rPr lang="ru-RU" b="1" smtClean="0">
                <a:solidFill>
                  <a:srgbClr val="002060"/>
                </a:solidFill>
              </a:rPr>
              <a:t>сад  </a:t>
            </a:r>
            <a:r>
              <a:rPr lang="ru-RU" b="1" dirty="0" smtClean="0">
                <a:solidFill>
                  <a:srgbClr val="002060"/>
                </a:solidFill>
              </a:rPr>
              <a:t>№ 51»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5786454"/>
            <a:ext cx="914400" cy="6429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- Ольга Васильевна Смирнов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00034" y="714356"/>
            <a:ext cx="8072494" cy="4857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Физическое развитие  детей в первую очередь зависит от   их двигательной активности, по в наш современный  информационный век двигательная активность человека резко снизилась. Приоритетным  направлением в развитие ребенка  становится интеллектуальное, эстетическое развитие, а физическое развитие , как бы отходит на второй план, так как  что у ребенка остается все меньше времени для подвижных игр, прогулок, общения со сверстниками, да и родителями в целом.  Но воспитательное значение игры , ее всестороннее  влияние на развитие ребенка трудно оценить 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- Ольга Васильевна Смирнов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28596" y="428604"/>
            <a:ext cx="8358246" cy="56436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</a:rPr>
              <a:t>Национальные подвижные игры </a:t>
            </a:r>
            <a:r>
              <a:rPr lang="ru-RU" sz="2400" dirty="0" smtClean="0"/>
              <a:t>– это, как правило, игры, которые передаются из поколения в поколение. Для дошкольников они просты и интересны, и без всяких на то усилий ребенок знакомится с обычаями, особенностями характера своего народа, впитывает тот неповторимый колорит, который несет в себе народное творчество.... </a:t>
            </a:r>
          </a:p>
          <a:p>
            <a:pPr algn="just"/>
            <a:r>
              <a:rPr lang="ru-RU" sz="2400" dirty="0" smtClean="0"/>
              <a:t>          Осетинские народные игры являются неотъемлемой частью интернационального художественного и физического воспитания школьников. Радость движения сочетается с духовным обогащением детей. У них формируется устойчивое, заинтересованное, уважительное отношение к культуре родной страны. Создаётся эмоционально положительная основа для патриотического воспитания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Осетинские народные подвижные игры</a:t>
            </a:r>
            <a:r>
              <a:rPr lang="ru-RU" sz="2400" dirty="0" smtClean="0"/>
              <a:t> очень интересны своим колоритом. Они способствуют развитию выносливости и ловкости.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- Ольга Васильевна Смирнов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42910" y="357166"/>
            <a:ext cx="80724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 smtClean="0">
                <a:solidFill>
                  <a:srgbClr val="FF0000"/>
                </a:solidFill>
              </a:rPr>
              <a:t>                      Осетинские народные игры</a:t>
            </a:r>
          </a:p>
          <a:p>
            <a:endParaRPr lang="ru-RU" altLang="ru-RU" sz="2800" dirty="0" smtClean="0">
              <a:solidFill>
                <a:srgbClr val="FF0000"/>
              </a:solidFill>
            </a:endParaRPr>
          </a:p>
          <a:p>
            <a:endParaRPr lang="ru-RU" altLang="ru-RU" sz="2800" dirty="0" smtClean="0">
              <a:solidFill>
                <a:srgbClr val="FF0000"/>
              </a:solidFill>
            </a:endParaRPr>
          </a:p>
          <a:p>
            <a:r>
              <a:rPr lang="ru-RU" altLang="ru-RU" sz="2800" b="1" dirty="0" err="1" smtClean="0">
                <a:solidFill>
                  <a:srgbClr val="FF0000"/>
                </a:solidFill>
              </a:rPr>
              <a:t>Чепена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                                                    </a:t>
            </a:r>
            <a:r>
              <a:rPr lang="ru-RU" altLang="ru-RU" sz="2800" b="1" dirty="0" err="1" smtClean="0">
                <a:solidFill>
                  <a:srgbClr val="FF0000"/>
                </a:solidFill>
              </a:rPr>
              <a:t>тохси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 </a:t>
            </a:r>
          </a:p>
          <a:p>
            <a:endParaRPr lang="ru-RU" altLang="ru-RU" sz="2800" dirty="0" smtClean="0">
              <a:solidFill>
                <a:srgbClr val="FF0000"/>
              </a:solidFill>
            </a:endParaRPr>
          </a:p>
          <a:p>
            <a:endParaRPr lang="ru-RU" altLang="ru-RU" sz="2800" dirty="0" smtClean="0">
              <a:solidFill>
                <a:srgbClr val="FF0000"/>
              </a:solidFill>
            </a:endParaRPr>
          </a:p>
          <a:p>
            <a:endParaRPr lang="ru-RU" altLang="ru-RU" sz="2800" dirty="0" smtClean="0">
              <a:solidFill>
                <a:srgbClr val="FF0000"/>
              </a:solidFill>
            </a:endParaRPr>
          </a:p>
          <a:p>
            <a:endParaRPr lang="ru-RU" altLang="ru-RU" sz="2800" dirty="0" smtClean="0">
              <a:solidFill>
                <a:srgbClr val="FF0000"/>
              </a:solidFill>
            </a:endParaRPr>
          </a:p>
          <a:p>
            <a:endParaRPr lang="ru-RU" sz="2800" dirty="0" smtClean="0">
              <a:solidFill>
                <a:srgbClr val="FF0000"/>
              </a:solidFill>
            </a:endParaRPr>
          </a:p>
          <a:p>
            <a:endParaRPr lang="ru-RU" sz="2800" dirty="0" smtClean="0">
              <a:solidFill>
                <a:srgbClr val="FF0000"/>
              </a:solidFill>
            </a:endParaRPr>
          </a:p>
          <a:p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7" name="Рисунок 5" descr="Чепен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138" y="2357430"/>
            <a:ext cx="3641725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4" descr="Тохси "/>
          <p:cNvPicPr>
            <a:picLocks noChangeAspect="1" noChangeArrowheads="1"/>
          </p:cNvPicPr>
          <p:nvPr/>
        </p:nvPicPr>
        <p:blipFill>
          <a:blip r:embed="rId4" cstate="print"/>
          <a:srcRect l="13686" t="6874" r="7047" b="15236"/>
          <a:stretch>
            <a:fillRect/>
          </a:stretch>
        </p:blipFill>
        <p:spPr bwMode="auto">
          <a:xfrm>
            <a:off x="4313238" y="2428868"/>
            <a:ext cx="190341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7913" y="2716213"/>
            <a:ext cx="2524125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- Ольга Васильевна Смирнов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48189"/>
            <a:ext cx="9409132" cy="740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00100" y="285728"/>
            <a:ext cx="76438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Жмурки-носильщики (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цъынды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мбахст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)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88346" y="3643314"/>
            <a:ext cx="30839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гаккарис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7" name="Рисунок 6" descr="Osetinskie_ig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325" y="1341438"/>
            <a:ext cx="2833688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azbuka-igr.ru/wp-content/uploads/2010/08/img14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4763" y="1341438"/>
            <a:ext cx="4502150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Объект 4" descr="http://azbuka-igr.ru/wp-content/uploads/2010/08/img1452.jpg"/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2619375" y="4357694"/>
            <a:ext cx="4024327" cy="180656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- Ольга Васильевна Смирнов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 descr="https://ds05.infourok.ru/uploads/ex/0391/000e9608-c8b3cc70/hello_html_12d1b2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000108"/>
            <a:ext cx="7472570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- Ольга Васильевна Смирнов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428604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Национальные</a:t>
            </a:r>
            <a:r>
              <a:rPr lang="ru-RU" dirty="0" smtClean="0"/>
              <a:t> </a:t>
            </a:r>
            <a:r>
              <a:rPr lang="ru-RU" b="1" dirty="0" smtClean="0"/>
              <a:t>игры</a:t>
            </a:r>
            <a:r>
              <a:rPr lang="ru-RU" dirty="0" smtClean="0"/>
              <a:t> увлекают и оказывают успокаивающее воздействие даже на большинство </a:t>
            </a:r>
            <a:r>
              <a:rPr lang="ru-RU" dirty="0" err="1" smtClean="0"/>
              <a:t>гиперактивных</a:t>
            </a:r>
            <a:r>
              <a:rPr lang="ru-RU" dirty="0" smtClean="0"/>
              <a:t> детей, помогают раскрыться </a:t>
            </a:r>
            <a:r>
              <a:rPr lang="ru-RU" i="1" dirty="0" smtClean="0"/>
              <a:t>«зажатым»</a:t>
            </a:r>
            <a:r>
              <a:rPr lang="ru-RU" dirty="0" smtClean="0"/>
              <a:t> и неуверенным в себе детям, с помощью народных мелодий и движений можно снять негатив, страхи, боязнь, раскрыть чувства и эмоции. Создание благоприятной творческой атмосферы – народная музыка, костюмы, шапочки зверей, атрибуты – всё это в игре настраивает детей на создание индивидуального изображаемого образа.</a:t>
            </a:r>
          </a:p>
          <a:p>
            <a:r>
              <a:rPr lang="ru-RU" dirty="0" smtClean="0"/>
              <a:t>Дети с большим удовольствием, а самое главное, с пользой играют в них, т. к. мелодия песни связывает движения детей одним ритмом, координирует их, поднимает настроение, развивает физически, доставляет радость. У них формируется устойчивое, заинтересованное, уважительное отношение к культуре родной страны, создаё</a:t>
            </a:r>
            <a:r>
              <a:rPr lang="ru-RU" u="sng" dirty="0" smtClean="0"/>
              <a:t>тся эмоциональная положительная основа для развития духовных и патриотических чувств</a:t>
            </a:r>
            <a:r>
              <a:rPr lang="ru-RU" dirty="0" smtClean="0"/>
              <a:t>: любви и преданности к Родине. </a:t>
            </a:r>
            <a:r>
              <a:rPr lang="ru-RU" b="1" dirty="0" smtClean="0"/>
              <a:t>Игры</a:t>
            </a:r>
            <a:r>
              <a:rPr lang="ru-RU" dirty="0" smtClean="0"/>
              <a:t> вызывают активную работу мысли, способствуют расширению кругозора, уточнению представлений об окружающем мире, совершенствованию всех умственных и психических процессов, стимулирует переход детского организма к более высокой степени развития.</a:t>
            </a:r>
          </a:p>
          <a:p>
            <a:r>
              <a:rPr lang="ru-RU" dirty="0" smtClean="0"/>
              <a:t>В заключении хочется сказать, что народные </a:t>
            </a:r>
            <a:r>
              <a:rPr lang="ru-RU" b="1" dirty="0" smtClean="0"/>
              <a:t>игры</a:t>
            </a:r>
            <a:r>
              <a:rPr lang="ru-RU" dirty="0" smtClean="0"/>
              <a:t> интересны и актуальны и в настоящее время, несмотря на то, что существует достаточно большое количество соблазнов.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- Ольга Васильевна Смирнов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714488"/>
            <a:ext cx="88582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СПАСИБО </a:t>
            </a:r>
          </a:p>
          <a:p>
            <a:pPr algn="ctr"/>
            <a:r>
              <a:rPr lang="ru-RU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 </a:t>
            </a:r>
          </a:p>
          <a:p>
            <a:pPr algn="ctr"/>
            <a:r>
              <a:rPr lang="ru-RU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ВНИМАНИЕ </a:t>
            </a:r>
            <a:r>
              <a:rPr lang="ru-RU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</a:t>
            </a:r>
            <a:endParaRPr lang="ru-RU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183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</dc:creator>
  <cp:lastModifiedBy>Komp</cp:lastModifiedBy>
  <cp:revision>19</cp:revision>
  <dcterms:created xsi:type="dcterms:W3CDTF">2017-11-17T08:43:11Z</dcterms:created>
  <dcterms:modified xsi:type="dcterms:W3CDTF">2022-04-14T19:41:05Z</dcterms:modified>
</cp:coreProperties>
</file>